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F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1EAE-51E1-42F1-875A-59AAF656093A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3EE72-7863-458A-A560-4798CC7416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3EE72-7863-458A-A560-4798CC74169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8C4-117B-4660-83C6-7EB0C8CCBD0C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B1B3-E322-4120-B6C6-B42F16D7ED34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70AE-1D47-4FF5-AE24-CA6C52F7B881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F203-5B76-4E11-86DD-DDF4F7990277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9CA7-4F1B-4198-AD7B-D941A9AC3A22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7E7A-F061-4B10-B9E1-A1A91A055C8E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EA4B-B0BB-47FB-9996-23160377AE45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E229-CD0F-4089-A256-0C822380C2D0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3EAD-8F69-4253-ADFC-7F6EF1A813AA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0C05-802D-4E2C-83CC-3FCFF6F68B5E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6EE5-4DFB-489D-90E0-71B3174376B4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9A67-3F59-4F91-AC82-D8810A18292C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158EE-0660-4FF5-ABAC-DDA429278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jpe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Slavanskay" pitchFamily="2" charset="0"/>
              </a:rPr>
              <a:t>Еще  раз  про  кулон</a:t>
            </a:r>
            <a:r>
              <a:rPr lang="ru-RU" b="1" dirty="0" smtClean="0">
                <a:latin typeface="+mn-lt"/>
              </a:rPr>
              <a:t>-</a:t>
            </a:r>
            <a:r>
              <a:rPr lang="ru-RU" b="1" dirty="0">
                <a:latin typeface="Slavanskay" pitchFamily="2" charset="0"/>
              </a:rPr>
              <a:t> </a:t>
            </a:r>
            <a:r>
              <a:rPr lang="ru-RU" b="1" dirty="0" smtClean="0">
                <a:latin typeface="Slavanskay" pitchFamily="2" charset="0"/>
              </a:rPr>
              <a:t>ядерную интерференцию</a:t>
            </a:r>
            <a:endParaRPr lang="ru-RU" b="1" dirty="0">
              <a:latin typeface="Slavanskay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В. А. Петров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Отдел теоретической физики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Институт физики высоких энергий 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им.А. А.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Логунова</a:t>
            </a:r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(НИЦ  КИ)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620688"/>
            <a:ext cx="23908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ru-RU" dirty="0" smtClean="0"/>
              <a:t>Семинар ОТФ 16.01.18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229600" cy="37196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221088"/>
            <a:ext cx="4171950" cy="121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805264"/>
            <a:ext cx="5886450" cy="923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4" y="4869160"/>
            <a:ext cx="8435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b="1" dirty="0" smtClean="0">
                <a:latin typeface="Times New Roman"/>
                <a:cs typeface="Times New Roman"/>
              </a:rPr>
              <a:t>ρ</a:t>
            </a:r>
            <a:r>
              <a:rPr lang="en-US" b="1" dirty="0" smtClean="0">
                <a:latin typeface="Times New Roman"/>
                <a:cs typeface="Times New Roman"/>
              </a:rPr>
              <a:t> = 0.1</a:t>
            </a:r>
            <a:endParaRPr lang="ru-RU" b="1" dirty="0"/>
          </a:p>
        </p:txBody>
      </p:sp>
      <p:sp>
        <p:nvSpPr>
          <p:cNvPr id="20" name="Круговая стрелка 19"/>
          <p:cNvSpPr/>
          <p:nvPr/>
        </p:nvSpPr>
        <p:spPr>
          <a:xfrm rot="20461766">
            <a:off x="5661635" y="4455398"/>
            <a:ext cx="989273" cy="954571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0312" y="609329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6372200" y="4797152"/>
            <a:ext cx="2304256" cy="114300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Открытие </a:t>
            </a:r>
          </a:p>
          <a:p>
            <a:pPr algn="ctr"/>
            <a:r>
              <a:rPr lang="ru-RU" sz="1600" b="1" dirty="0" smtClean="0"/>
              <a:t>«МАКСИМАЛЬНОГО</a:t>
            </a:r>
          </a:p>
          <a:p>
            <a:pPr algn="ctr"/>
            <a:r>
              <a:rPr lang="ru-RU" sz="1600" b="1" dirty="0" smtClean="0"/>
              <a:t>ОДДЕРОНА»!!!</a:t>
            </a:r>
            <a:endParaRPr lang="ru-RU" sz="1600" b="1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>
            <a:spLocks noChangeAspect="1"/>
          </p:cNvSpPr>
          <p:nvPr/>
        </p:nvSpPr>
        <p:spPr>
          <a:xfrm>
            <a:off x="3851920" y="2852936"/>
            <a:ext cx="1044000" cy="1044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716016" y="2420888"/>
            <a:ext cx="576064" cy="5849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5"/>
          </p:cNvCxnSpPr>
          <p:nvPr/>
        </p:nvCxnSpPr>
        <p:spPr>
          <a:xfrm>
            <a:off x="4743030" y="3744046"/>
            <a:ext cx="621058" cy="4770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/>
          <p:nvPr/>
        </p:nvCxnSpPr>
        <p:spPr>
          <a:xfrm rot="16200000" flipH="1">
            <a:off x="4788024" y="2924944"/>
            <a:ext cx="144016" cy="14401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/>
          <p:cNvCxnSpPr/>
          <p:nvPr/>
        </p:nvCxnSpPr>
        <p:spPr>
          <a:xfrm flipV="1">
            <a:off x="4788024" y="3645024"/>
            <a:ext cx="216024" cy="14401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/>
          <p:nvPr/>
        </p:nvCxnSpPr>
        <p:spPr>
          <a:xfrm rot="5400000" flipH="1" flipV="1">
            <a:off x="4824028" y="2600908"/>
            <a:ext cx="288032" cy="7200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/>
          <p:nvPr/>
        </p:nvCxnSpPr>
        <p:spPr>
          <a:xfrm flipV="1">
            <a:off x="5004048" y="3789040"/>
            <a:ext cx="216024" cy="14401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4" idx="1"/>
          </p:cNvCxnSpPr>
          <p:nvPr/>
        </p:nvCxnSpPr>
        <p:spPr>
          <a:xfrm>
            <a:off x="3275856" y="2420888"/>
            <a:ext cx="728954" cy="5849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4" idx="3"/>
          </p:cNvCxnSpPr>
          <p:nvPr/>
        </p:nvCxnSpPr>
        <p:spPr>
          <a:xfrm flipV="1">
            <a:off x="3347864" y="3744046"/>
            <a:ext cx="656946" cy="6210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кругленная соединительная линия 39"/>
          <p:cNvCxnSpPr/>
          <p:nvPr/>
        </p:nvCxnSpPr>
        <p:spPr>
          <a:xfrm flipV="1">
            <a:off x="3779912" y="2708920"/>
            <a:ext cx="288032" cy="14401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кругленная соединительная линия 41"/>
          <p:cNvCxnSpPr/>
          <p:nvPr/>
        </p:nvCxnSpPr>
        <p:spPr>
          <a:xfrm>
            <a:off x="3779912" y="3933056"/>
            <a:ext cx="288032" cy="7200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кругленная соединительная линия 43"/>
          <p:cNvCxnSpPr/>
          <p:nvPr/>
        </p:nvCxnSpPr>
        <p:spPr>
          <a:xfrm rot="5400000" flipH="1" flipV="1">
            <a:off x="3491880" y="2420888"/>
            <a:ext cx="360040" cy="216024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кругленная соединительная линия 46"/>
          <p:cNvCxnSpPr/>
          <p:nvPr/>
        </p:nvCxnSpPr>
        <p:spPr>
          <a:xfrm>
            <a:off x="3635896" y="4077072"/>
            <a:ext cx="288032" cy="216024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139952" y="2924944"/>
            <a:ext cx="0" cy="936104"/>
          </a:xfrm>
          <a:prstGeom prst="line">
            <a:avLst/>
          </a:prstGeom>
          <a:ln w="349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4499992" y="2852936"/>
            <a:ext cx="72008" cy="1008112"/>
          </a:xfrm>
          <a:custGeom>
            <a:avLst/>
            <a:gdLst>
              <a:gd name="connsiteX0" fmla="*/ 42670 w 143149"/>
              <a:gd name="connsiteY0" fmla="*/ 0 h 842682"/>
              <a:gd name="connsiteX1" fmla="*/ 51635 w 143149"/>
              <a:gd name="connsiteY1" fmla="*/ 26894 h 842682"/>
              <a:gd name="connsiteX2" fmla="*/ 69564 w 143149"/>
              <a:gd name="connsiteY2" fmla="*/ 53788 h 842682"/>
              <a:gd name="connsiteX3" fmla="*/ 87493 w 143149"/>
              <a:gd name="connsiteY3" fmla="*/ 107576 h 842682"/>
              <a:gd name="connsiteX4" fmla="*/ 96458 w 143149"/>
              <a:gd name="connsiteY4" fmla="*/ 134470 h 842682"/>
              <a:gd name="connsiteX5" fmla="*/ 78529 w 143149"/>
              <a:gd name="connsiteY5" fmla="*/ 152400 h 842682"/>
              <a:gd name="connsiteX6" fmla="*/ 33705 w 143149"/>
              <a:gd name="connsiteY6" fmla="*/ 179294 h 842682"/>
              <a:gd name="connsiteX7" fmla="*/ 24740 w 143149"/>
              <a:gd name="connsiteY7" fmla="*/ 215153 h 842682"/>
              <a:gd name="connsiteX8" fmla="*/ 33705 w 143149"/>
              <a:gd name="connsiteY8" fmla="*/ 277905 h 842682"/>
              <a:gd name="connsiteX9" fmla="*/ 105423 w 143149"/>
              <a:gd name="connsiteY9" fmla="*/ 304800 h 842682"/>
              <a:gd name="connsiteX10" fmla="*/ 132317 w 143149"/>
              <a:gd name="connsiteY10" fmla="*/ 313764 h 842682"/>
              <a:gd name="connsiteX11" fmla="*/ 141282 w 143149"/>
              <a:gd name="connsiteY11" fmla="*/ 340658 h 842682"/>
              <a:gd name="connsiteX12" fmla="*/ 123352 w 143149"/>
              <a:gd name="connsiteY12" fmla="*/ 358588 h 842682"/>
              <a:gd name="connsiteX13" fmla="*/ 78529 w 143149"/>
              <a:gd name="connsiteY13" fmla="*/ 367553 h 842682"/>
              <a:gd name="connsiteX14" fmla="*/ 51635 w 143149"/>
              <a:gd name="connsiteY14" fmla="*/ 376517 h 842682"/>
              <a:gd name="connsiteX15" fmla="*/ 33705 w 143149"/>
              <a:gd name="connsiteY15" fmla="*/ 394447 h 842682"/>
              <a:gd name="connsiteX16" fmla="*/ 33705 w 143149"/>
              <a:gd name="connsiteY16" fmla="*/ 484094 h 842682"/>
              <a:gd name="connsiteX17" fmla="*/ 105423 w 143149"/>
              <a:gd name="connsiteY17" fmla="*/ 493058 h 842682"/>
              <a:gd name="connsiteX18" fmla="*/ 123352 w 143149"/>
              <a:gd name="connsiteY18" fmla="*/ 510988 h 842682"/>
              <a:gd name="connsiteX19" fmla="*/ 132317 w 143149"/>
              <a:gd name="connsiteY19" fmla="*/ 537882 h 842682"/>
              <a:gd name="connsiteX20" fmla="*/ 105423 w 143149"/>
              <a:gd name="connsiteY20" fmla="*/ 546847 h 842682"/>
              <a:gd name="connsiteX21" fmla="*/ 51635 w 143149"/>
              <a:gd name="connsiteY21" fmla="*/ 555811 h 842682"/>
              <a:gd name="connsiteX22" fmla="*/ 15776 w 143149"/>
              <a:gd name="connsiteY22" fmla="*/ 600635 h 842682"/>
              <a:gd name="connsiteX23" fmla="*/ 24740 w 143149"/>
              <a:gd name="connsiteY23" fmla="*/ 654423 h 842682"/>
              <a:gd name="connsiteX24" fmla="*/ 105423 w 143149"/>
              <a:gd name="connsiteY24" fmla="*/ 663388 h 842682"/>
              <a:gd name="connsiteX25" fmla="*/ 96458 w 143149"/>
              <a:gd name="connsiteY25" fmla="*/ 726141 h 842682"/>
              <a:gd name="connsiteX26" fmla="*/ 33705 w 143149"/>
              <a:gd name="connsiteY26" fmla="*/ 735105 h 842682"/>
              <a:gd name="connsiteX27" fmla="*/ 24740 w 143149"/>
              <a:gd name="connsiteY27" fmla="*/ 824753 h 842682"/>
              <a:gd name="connsiteX28" fmla="*/ 69564 w 143149"/>
              <a:gd name="connsiteY28" fmla="*/ 833717 h 842682"/>
              <a:gd name="connsiteX29" fmla="*/ 96458 w 143149"/>
              <a:gd name="connsiteY29" fmla="*/ 842682 h 8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3149" h="842682">
                <a:moveTo>
                  <a:pt x="42670" y="0"/>
                </a:moveTo>
                <a:cubicBezTo>
                  <a:pt x="45658" y="8965"/>
                  <a:pt x="47409" y="18442"/>
                  <a:pt x="51635" y="26894"/>
                </a:cubicBezTo>
                <a:cubicBezTo>
                  <a:pt x="56453" y="36531"/>
                  <a:pt x="65188" y="43942"/>
                  <a:pt x="69564" y="53788"/>
                </a:cubicBezTo>
                <a:cubicBezTo>
                  <a:pt x="77240" y="71058"/>
                  <a:pt x="81517" y="89647"/>
                  <a:pt x="87493" y="107576"/>
                </a:cubicBezTo>
                <a:lnTo>
                  <a:pt x="96458" y="134470"/>
                </a:lnTo>
                <a:cubicBezTo>
                  <a:pt x="90482" y="140447"/>
                  <a:pt x="85777" y="148051"/>
                  <a:pt x="78529" y="152400"/>
                </a:cubicBezTo>
                <a:cubicBezTo>
                  <a:pt x="20339" y="187315"/>
                  <a:pt x="79138" y="133861"/>
                  <a:pt x="33705" y="179294"/>
                </a:cubicBezTo>
                <a:cubicBezTo>
                  <a:pt x="30717" y="191247"/>
                  <a:pt x="24740" y="202832"/>
                  <a:pt x="24740" y="215153"/>
                </a:cubicBezTo>
                <a:cubicBezTo>
                  <a:pt x="24740" y="236283"/>
                  <a:pt x="27023" y="257860"/>
                  <a:pt x="33705" y="277905"/>
                </a:cubicBezTo>
                <a:cubicBezTo>
                  <a:pt x="42902" y="305496"/>
                  <a:pt x="89718" y="301310"/>
                  <a:pt x="105423" y="304800"/>
                </a:cubicBezTo>
                <a:cubicBezTo>
                  <a:pt x="114648" y="306850"/>
                  <a:pt x="123352" y="310776"/>
                  <a:pt x="132317" y="313764"/>
                </a:cubicBezTo>
                <a:cubicBezTo>
                  <a:pt x="135305" y="322729"/>
                  <a:pt x="143135" y="331392"/>
                  <a:pt x="141282" y="340658"/>
                </a:cubicBezTo>
                <a:cubicBezTo>
                  <a:pt x="139624" y="348946"/>
                  <a:pt x="131121" y="355258"/>
                  <a:pt x="123352" y="358588"/>
                </a:cubicBezTo>
                <a:cubicBezTo>
                  <a:pt x="109347" y="364590"/>
                  <a:pt x="93311" y="363858"/>
                  <a:pt x="78529" y="367553"/>
                </a:cubicBezTo>
                <a:cubicBezTo>
                  <a:pt x="69362" y="369845"/>
                  <a:pt x="60600" y="373529"/>
                  <a:pt x="51635" y="376517"/>
                </a:cubicBezTo>
                <a:cubicBezTo>
                  <a:pt x="45658" y="382494"/>
                  <a:pt x="37485" y="386887"/>
                  <a:pt x="33705" y="394447"/>
                </a:cubicBezTo>
                <a:cubicBezTo>
                  <a:pt x="24708" y="412441"/>
                  <a:pt x="16258" y="470524"/>
                  <a:pt x="33705" y="484094"/>
                </a:cubicBezTo>
                <a:cubicBezTo>
                  <a:pt x="52722" y="498885"/>
                  <a:pt x="81517" y="490070"/>
                  <a:pt x="105423" y="493058"/>
                </a:cubicBezTo>
                <a:cubicBezTo>
                  <a:pt x="111399" y="499035"/>
                  <a:pt x="119004" y="503740"/>
                  <a:pt x="123352" y="510988"/>
                </a:cubicBezTo>
                <a:cubicBezTo>
                  <a:pt x="128214" y="519091"/>
                  <a:pt x="136543" y="529430"/>
                  <a:pt x="132317" y="537882"/>
                </a:cubicBezTo>
                <a:cubicBezTo>
                  <a:pt x="128091" y="546334"/>
                  <a:pt x="114648" y="544797"/>
                  <a:pt x="105423" y="546847"/>
                </a:cubicBezTo>
                <a:cubicBezTo>
                  <a:pt x="87679" y="550790"/>
                  <a:pt x="69564" y="552823"/>
                  <a:pt x="51635" y="555811"/>
                </a:cubicBezTo>
                <a:cubicBezTo>
                  <a:pt x="42721" y="564725"/>
                  <a:pt x="17190" y="587912"/>
                  <a:pt x="15776" y="600635"/>
                </a:cubicBezTo>
                <a:cubicBezTo>
                  <a:pt x="13769" y="618700"/>
                  <a:pt x="9849" y="643999"/>
                  <a:pt x="24740" y="654423"/>
                </a:cubicBezTo>
                <a:cubicBezTo>
                  <a:pt x="46908" y="669941"/>
                  <a:pt x="78529" y="660400"/>
                  <a:pt x="105423" y="663388"/>
                </a:cubicBezTo>
                <a:cubicBezTo>
                  <a:pt x="122605" y="714934"/>
                  <a:pt x="143149" y="716803"/>
                  <a:pt x="96458" y="726141"/>
                </a:cubicBezTo>
                <a:cubicBezTo>
                  <a:pt x="75738" y="730285"/>
                  <a:pt x="54623" y="732117"/>
                  <a:pt x="33705" y="735105"/>
                </a:cubicBezTo>
                <a:cubicBezTo>
                  <a:pt x="29048" y="749076"/>
                  <a:pt x="0" y="804137"/>
                  <a:pt x="24740" y="824753"/>
                </a:cubicBezTo>
                <a:cubicBezTo>
                  <a:pt x="36446" y="834508"/>
                  <a:pt x="54782" y="830022"/>
                  <a:pt x="69564" y="833717"/>
                </a:cubicBezTo>
                <a:cubicBezTo>
                  <a:pt x="78731" y="836009"/>
                  <a:pt x="96458" y="842682"/>
                  <a:pt x="96458" y="842682"/>
                </a:cubicBezTo>
              </a:path>
            </a:pathLst>
          </a:custGeom>
          <a:ln w="28575">
            <a:solidFill>
              <a:srgbClr val="E71F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5805264"/>
            <a:ext cx="4448175" cy="68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7" name="Номер слайда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052736"/>
            <a:ext cx="2143125" cy="44767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797152"/>
            <a:ext cx="3714750" cy="44767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76672"/>
            <a:ext cx="3543300" cy="1228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844824"/>
            <a:ext cx="4829175" cy="476250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1844824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1.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03648" y="4077072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2.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547664" y="5949280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3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47664" y="5013176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H. Bethe (1958):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797152"/>
            <a:ext cx="2133600" cy="742950"/>
          </a:xfrm>
          <a:prstGeom prst="rect">
            <a:avLst/>
          </a:prstGeom>
          <a:noFill/>
        </p:spPr>
      </p:pic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19672" y="5589240"/>
            <a:ext cx="2333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Л. Д. Соловьёв(1965):</a:t>
            </a:r>
            <a:endParaRPr lang="ru-RU" b="1" dirty="0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5517232"/>
            <a:ext cx="1600200" cy="676275"/>
          </a:xfrm>
          <a:prstGeom prst="rect">
            <a:avLst/>
          </a:prstGeom>
          <a:noFill/>
        </p:spPr>
      </p:pic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79712" y="5805264"/>
            <a:ext cx="5274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…………………………………….</a:t>
            </a:r>
            <a:endParaRPr lang="ru-RU" sz="40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149080"/>
            <a:ext cx="6006857" cy="50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492896"/>
            <a:ext cx="4505325" cy="447675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996952"/>
            <a:ext cx="4933950" cy="98107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60648"/>
            <a:ext cx="1428750" cy="67627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404664"/>
            <a:ext cx="895350" cy="39052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60648"/>
            <a:ext cx="1104900" cy="381000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196752"/>
            <a:ext cx="2190750" cy="3905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119675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</a:t>
            </a:r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196752"/>
            <a:ext cx="2724150" cy="3905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2420888"/>
            <a:ext cx="6412189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3429000"/>
            <a:ext cx="5263724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556792"/>
            <a:ext cx="2400300" cy="80962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5445224"/>
            <a:ext cx="6360002" cy="10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700808"/>
            <a:ext cx="5448300" cy="847725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4149080"/>
            <a:ext cx="196600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5517232"/>
            <a:ext cx="3067050" cy="428625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763688" y="2996952"/>
            <a:ext cx="5472608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835696" y="2780928"/>
            <a:ext cx="4968552" cy="194421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356992"/>
            <a:ext cx="4362450" cy="542925"/>
          </a:xfrm>
          <a:prstGeom prst="rect">
            <a:avLst/>
          </a:prstGeom>
          <a:noFill/>
        </p:spPr>
      </p:pic>
      <p:sp>
        <p:nvSpPr>
          <p:cNvPr id="18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365104"/>
            <a:ext cx="8172000" cy="86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1" y="692695"/>
            <a:ext cx="1188838" cy="7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4283968" y="3501008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В. П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b="1" dirty="0" smtClean="0">
                <a:latin typeface="Georgia" pitchFamily="18" charset="0"/>
              </a:rPr>
              <a:t>(2017)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1772816"/>
            <a:ext cx="431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V. </a:t>
            </a:r>
            <a:r>
              <a:rPr lang="en-US" b="1" dirty="0" err="1" smtClean="0">
                <a:latin typeface="Georgia" pitchFamily="18" charset="0"/>
              </a:rPr>
              <a:t>Kundrat</a:t>
            </a:r>
            <a:r>
              <a:rPr lang="en-US" b="1" dirty="0" smtClean="0">
                <a:latin typeface="Georgia" pitchFamily="18" charset="0"/>
              </a:rPr>
              <a:t> &amp; M. </a:t>
            </a:r>
            <a:r>
              <a:rPr lang="en-US" b="1" dirty="0" err="1" smtClean="0">
                <a:latin typeface="Georgia" pitchFamily="18" charset="0"/>
              </a:rPr>
              <a:t>Lokajichek</a:t>
            </a:r>
            <a:r>
              <a:rPr lang="en-US" b="1" dirty="0" smtClean="0">
                <a:latin typeface="Georgia" pitchFamily="18" charset="0"/>
              </a:rPr>
              <a:t> (1994)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276872"/>
            <a:ext cx="7697142" cy="7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620688"/>
            <a:ext cx="2800000" cy="43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войная стрелка влево/вправо 6"/>
          <p:cNvSpPr>
            <a:spLocks/>
          </p:cNvSpPr>
          <p:nvPr/>
        </p:nvSpPr>
        <p:spPr>
          <a:xfrm>
            <a:off x="3707904" y="764704"/>
            <a:ext cx="1872000" cy="2520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548680"/>
            <a:ext cx="2659998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013176"/>
            <a:ext cx="731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3429000"/>
            <a:ext cx="3861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2204864"/>
            <a:ext cx="5703048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067944" y="4365104"/>
            <a:ext cx="7777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В. П.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1700808"/>
            <a:ext cx="348364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V. </a:t>
            </a:r>
            <a:r>
              <a:rPr lang="en-US" b="1" dirty="0" err="1" smtClean="0">
                <a:latin typeface="Georgia" pitchFamily="18" charset="0"/>
              </a:rPr>
              <a:t>Kundrat</a:t>
            </a:r>
            <a:r>
              <a:rPr lang="en-US" b="1" dirty="0" smtClean="0">
                <a:latin typeface="Georgia" pitchFamily="18" charset="0"/>
              </a:rPr>
              <a:t> &amp; M. </a:t>
            </a:r>
            <a:r>
              <a:rPr lang="en-US" b="1" dirty="0" err="1" smtClean="0">
                <a:latin typeface="Georgia" pitchFamily="18" charset="0"/>
              </a:rPr>
              <a:t>Lokajichek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Анри Пуанкаре: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58EE-0660-4FF5-ABAC-DDA4292788D4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Рисунок 4" descr="henri-poincare-rue-des-archives-14340922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28625"/>
            <a:ext cx="6238875" cy="64293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9552" y="5733256"/>
            <a:ext cx="8424936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Сомневаться во всем и всему верить — две одинаково удобные позиции, которые равно избавляют от необходимости думать.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04664"/>
            <a:ext cx="7524328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</a:rPr>
              <a:t>Douter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 de tout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</a:rPr>
              <a:t>ou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 tout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</a:rPr>
              <a:t>croire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</a:rPr>
              <a:t>sont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</a:rPr>
              <a:t>deux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 solutions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également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commodes, qui 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l’une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 et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l’autre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  nous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dispensent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 de </a:t>
            </a:r>
            <a:r>
              <a:rPr lang="en-US" b="1" dirty="0" err="1" smtClean="0">
                <a:solidFill>
                  <a:srgbClr val="FFFF00"/>
                </a:solidFill>
                <a:latin typeface="Georgia" pitchFamily="18" charset="0"/>
                <a:cs typeface="Times New Roman"/>
              </a:rPr>
              <a:t>réfléchir</a:t>
            </a:r>
            <a:endParaRPr lang="ru-RU" b="1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140</Words>
  <Application>Microsoft Office PowerPoint</Application>
  <PresentationFormat>Экран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Еще  раз  про  кулон- ядерную интерференцию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Анри Пуанкаре: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Еще  раз  про  кулон- ядерную интерференцию</dc:title>
  <dc:creator>Petrov</dc:creator>
  <cp:lastModifiedBy>Petrov</cp:lastModifiedBy>
  <cp:revision>72</cp:revision>
  <dcterms:created xsi:type="dcterms:W3CDTF">2018-01-09T07:48:03Z</dcterms:created>
  <dcterms:modified xsi:type="dcterms:W3CDTF">2018-01-16T09:54:51Z</dcterms:modified>
</cp:coreProperties>
</file>